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1526" r:id="rId692"/>
    <p:sldId id="885" r:id="rId693"/>
    <p:sldId id="1074" r:id="rId694"/>
    <p:sldId id="976" r:id="rId695"/>
    <p:sldId id="933" r:id="rId696"/>
    <p:sldId id="954" r:id="rId697"/>
    <p:sldId id="788" r:id="rId698"/>
    <p:sldId id="1502" r:id="rId699"/>
    <p:sldId id="1456" r:id="rId700"/>
    <p:sldId id="1489" r:id="rId701"/>
    <p:sldId id="1503" r:id="rId702"/>
    <p:sldId id="1493" r:id="rId703"/>
    <p:sldId id="1495" r:id="rId704"/>
    <p:sldId id="1511" r:id="rId705"/>
    <p:sldId id="1504" r:id="rId7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73921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a:t>
            </a:r>
            <a:r>
              <a:rPr lang="en-US">
                <a:solidFill>
                  <a:srgbClr val="0077AA"/>
                </a:solidFill>
                <a:latin typeface="Liberation Mono"/>
              </a:rPr>
              <a:t>OVER( </a:t>
            </a:r>
            <a:r>
              <a:rPr lang="en-US">
                <a:latin typeface="Liberation Mono"/>
              </a:rPr>
              <a:t>[</a:t>
            </a:r>
            <a:r>
              <a:rPr lang="en-US">
                <a:solidFill>
                  <a:srgbClr val="0077AA"/>
                </a:solidFill>
                <a:latin typeface="Liberation Mono"/>
              </a:rPr>
              <a:t>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0077AA"/>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0077AA"/>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dirty="0">
              <a:latin typeface="Liberation Mono"/>
            </a:endParaRPr>
          </a:p>
        </p:txBody>
      </p:sp>
      <p:sp>
        <p:nvSpPr>
          <p:cNvPr id="6" name="Rectangle 5">
            <a:extLst>
              <a:ext uri="{FF2B5EF4-FFF2-40B4-BE49-F238E27FC236}">
                <a16:creationId xmlns:a16="http://schemas.microsoft.com/office/drawing/2014/main" id="{0075F367-747F-437F-9E98-4410C42574F9}"/>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49607</TotalTime>
  <Words>73029</Words>
  <Application>Microsoft Office PowerPoint</Application>
  <PresentationFormat>Widescreen</PresentationFormat>
  <Paragraphs>9117</Paragraphs>
  <Slides>705</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705</vt:i4>
      </vt:variant>
    </vt:vector>
  </HeadingPairs>
  <TitlesOfParts>
    <vt:vector size="74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11115</cp:revision>
  <dcterms:created xsi:type="dcterms:W3CDTF">2015-10-09T06:09:34Z</dcterms:created>
  <dcterms:modified xsi:type="dcterms:W3CDTF">2023-11-19T07:16:40Z</dcterms:modified>
</cp:coreProperties>
</file>